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1252" r:id="rId3"/>
    <p:sldId id="57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33" autoAdjust="0"/>
    <p:restoredTop sz="94660"/>
  </p:normalViewPr>
  <p:slideViewPr>
    <p:cSldViewPr snapToGrid="0">
      <p:cViewPr varScale="1">
        <p:scale>
          <a:sx n="72" d="100"/>
          <a:sy n="72" d="100"/>
        </p:scale>
        <p:origin x="7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C529D-9F8D-45AF-9027-CD03B5FE739E}" type="datetimeFigureOut">
              <a:rPr lang="en-US" smtClean="0"/>
              <a:t>04/10/2023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E2742-8209-4A26-A62E-4A49B33AC5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9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55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71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47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ADE8388-8219-42E4-9632-772254DE6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C585537-A7A7-49AB-9D4E-8A531715277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9511" y="118712"/>
            <a:ext cx="896436" cy="1154074"/>
          </a:xfrm>
          <a:prstGeom prst="rect">
            <a:avLst/>
          </a:prstGeom>
          <a:effectLst>
            <a:outerShdw blurRad="50800" dist="50800" dir="2700000" algn="ctr" rotWithShape="0">
              <a:srgbClr val="000000">
                <a:alpha val="30000"/>
              </a:srgbClr>
            </a:outerShdw>
          </a:effec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8384" y="365126"/>
            <a:ext cx="7236966" cy="13255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935572-D097-4FFD-8CDE-16B505818878}"/>
              </a:ext>
            </a:extLst>
          </p:cNvPr>
          <p:cNvSpPr txBox="1"/>
          <p:nvPr userDrawn="1"/>
        </p:nvSpPr>
        <p:spPr>
          <a:xfrm>
            <a:off x="2834640" y="6191374"/>
            <a:ext cx="5442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UTAH KNIGHTS OF COLUMBUS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E0CB1397-611A-4683-81A8-B6B4C88272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650" y="637778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BF772D4B-DA3C-444E-867E-3D8FCF0EEDF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1" name="Picture 20" descr="A sign attached to a can&#10;&#10;Description automatically generated">
            <a:extLst>
              <a:ext uri="{FF2B5EF4-FFF2-40B4-BE49-F238E27FC236}">
                <a16:creationId xmlns:a16="http://schemas.microsoft.com/office/drawing/2014/main" id="{575A3F0B-9DB2-4FD8-B5EA-F9269171E6E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531" y="6142431"/>
            <a:ext cx="611727" cy="61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4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7CF68-F067-4D52-88D5-7BAEA2E1C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/>
              <a:t>Utah State Council</a:t>
            </a:r>
            <a:br>
              <a:rPr lang="en-US" sz="4800" dirty="0"/>
            </a:br>
            <a:r>
              <a:rPr lang="en-US" sz="4800" dirty="0"/>
              <a:t>2022-2023</a:t>
            </a:r>
            <a:br>
              <a:rPr lang="en-US" sz="4800" dirty="0"/>
            </a:br>
            <a:r>
              <a:rPr lang="en-US" sz="4800" dirty="0"/>
              <a:t>State Convention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263B1-5723-4482-973E-89D88CB40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200" dirty="0"/>
              <a:t>Comfort Suites Ogden Conference Center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District #2 (Paul Tinker, DD)</a:t>
            </a:r>
          </a:p>
          <a:p>
            <a:pPr marL="0" indent="0" algn="ctr">
              <a:buNone/>
            </a:pPr>
            <a:r>
              <a:rPr lang="en-US" sz="3600" dirty="0"/>
              <a:t>Ogden, Utah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06 May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66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7D02D6F-874A-4D00-954E-E6E8C94361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6798" y="400707"/>
            <a:ext cx="4210404" cy="542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491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7CF68-F067-4D52-88D5-7BAEA2E1C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Agenda Item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263B1-5723-4482-973E-89D88CB40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1927"/>
            <a:ext cx="7886700" cy="42650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Supporting Text in this box….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Room for a lot of text, </a:t>
            </a:r>
            <a:r>
              <a:rPr lang="en-US"/>
              <a:t>and hopefully big </a:t>
            </a:r>
            <a:r>
              <a:rPr lang="en-US" dirty="0"/>
              <a:t>enough to </a:t>
            </a:r>
            <a:r>
              <a:rPr lang="en-US"/>
              <a:t>be read.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61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515</TotalTime>
  <Words>52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Office Theme</vt:lpstr>
      <vt:lpstr>Utah State Council 2022-2023 State Convention</vt:lpstr>
      <vt:lpstr>PowerPoint Presentation</vt:lpstr>
      <vt:lpstr>Agenda Item Title</vt:lpstr>
    </vt:vector>
  </TitlesOfParts>
  <Manager>Bill Kelly, State Deputy</Manager>
  <Company>Utah Knights of Columbus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20230506-KofC-UT-State-Convention-General-Session</dc:title>
  <dc:subject>2022-2023 Utah Knights of Columbus State Convention</dc:subject>
  <dc:creator>Utah Knights of Columbus - Bill Kelly, State Deputy</dc:creator>
  <cp:lastModifiedBy>Karl VanMaren</cp:lastModifiedBy>
  <cp:revision>80</cp:revision>
  <dcterms:created xsi:type="dcterms:W3CDTF">2020-06-05T16:32:44Z</dcterms:created>
  <dcterms:modified xsi:type="dcterms:W3CDTF">2023-04-10T06:19:51Z</dcterms:modified>
  <cp:category>#UtahKnights</cp:category>
</cp:coreProperties>
</file>